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47253525" cx="33413700"/>
  <p:notesSz cx="6858000" cy="9144000"/>
  <p:embeddedFontLst>
    <p:embeddedFont>
      <p:font typeface="Amatic SC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4883">
          <p15:clr>
            <a:srgbClr val="747775"/>
          </p15:clr>
        </p15:guide>
        <p15:guide id="2" pos="10524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4883" orient="horz"/>
        <p:guide pos="1052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AmaticS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AmaticS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6974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0b31b3e96_0_5:notes"/>
          <p:cNvSpPr/>
          <p:nvPr>
            <p:ph idx="2" type="sldImg"/>
          </p:nvPr>
        </p:nvSpPr>
        <p:spPr>
          <a:xfrm>
            <a:off x="2216974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0b31b3e9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2216974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3">
  <p:cSld name="TITLE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4899"/>
            <a:ext cx="33419245" cy="4726332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/>
          <p:nvPr>
            <p:ph idx="2" type="pic"/>
          </p:nvPr>
        </p:nvSpPr>
        <p:spPr>
          <a:xfrm rot="-188041">
            <a:off x="4824943" y="7518025"/>
            <a:ext cx="23644764" cy="28701650"/>
          </a:xfrm>
          <a:prstGeom prst="roundRect">
            <a:avLst>
              <a:gd fmla="val 4076" name="adj"/>
            </a:avLst>
          </a:prstGeom>
          <a:noFill/>
          <a:ln>
            <a:noFill/>
          </a:ln>
        </p:spPr>
      </p:sp>
      <p:sp>
        <p:nvSpPr>
          <p:cNvPr id="12" name="Google Shape;12;p2"/>
          <p:cNvSpPr/>
          <p:nvPr>
            <p:ph idx="3" type="pic"/>
          </p:nvPr>
        </p:nvSpPr>
        <p:spPr>
          <a:xfrm>
            <a:off x="2717425" y="2031060"/>
            <a:ext cx="12032400" cy="3571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139004" y="10162011"/>
            <a:ext cx="31135200" cy="18038700"/>
          </a:xfrm>
          <a:prstGeom prst="rect">
            <a:avLst/>
          </a:prstGeom>
        </p:spPr>
        <p:txBody>
          <a:bodyPr anchorCtr="0" anchor="b" bIns="505450" lIns="505450" spcFirstLastPara="1" rIns="505450" wrap="square" tIns="505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139004" y="28959608"/>
            <a:ext cx="31135200" cy="11950200"/>
          </a:xfrm>
          <a:prstGeom prst="rect">
            <a:avLst/>
          </a:prstGeom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850900" lvl="0" marL="457200" algn="ctr">
              <a:spcBef>
                <a:spcPts val="0"/>
              </a:spcBef>
              <a:spcAft>
                <a:spcPts val="0"/>
              </a:spcAft>
              <a:buSzPts val="9800"/>
              <a:buChar char="●"/>
              <a:defRPr/>
            </a:lvl1pPr>
            <a:lvl2pPr indent="-711200" lvl="1" marL="914400" algn="ctr"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2pPr>
            <a:lvl3pPr indent="-711200" lvl="2" marL="1371600" algn="ctr"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3pPr>
            <a:lvl4pPr indent="-711200" lvl="3" marL="1828800" algn="ctr"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4pPr>
            <a:lvl5pPr indent="-711200" lvl="4" marL="2286000" algn="ctr"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5pPr>
            <a:lvl6pPr indent="-711200" lvl="5" marL="2743200" algn="ctr"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6pPr>
            <a:lvl7pPr indent="-711200" lvl="6" marL="3200400" algn="ctr"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7pPr>
            <a:lvl8pPr indent="-711200" lvl="7" marL="3657600" algn="ctr"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8pPr>
            <a:lvl9pPr indent="-711200" lvl="8" marL="4114800" algn="ctr"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139004" y="19759939"/>
            <a:ext cx="31135200" cy="77340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139004" y="4088461"/>
            <a:ext cx="31135200" cy="5261700"/>
          </a:xfrm>
          <a:prstGeom prst="rect">
            <a:avLst/>
          </a:prstGeom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139004" y="10587831"/>
            <a:ext cx="31135200" cy="31386900"/>
          </a:xfrm>
          <a:prstGeom prst="rect">
            <a:avLst/>
          </a:prstGeom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850900" lvl="0" marL="457200">
              <a:spcBef>
                <a:spcPts val="0"/>
              </a:spcBef>
              <a:spcAft>
                <a:spcPts val="0"/>
              </a:spcAft>
              <a:buSzPts val="9800"/>
              <a:buChar char="●"/>
              <a:defRPr/>
            </a:lvl1pPr>
            <a:lvl2pPr indent="-711200" lvl="1" marL="914400"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2pPr>
            <a:lvl3pPr indent="-711200" lvl="2" marL="1371600"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3pPr>
            <a:lvl4pPr indent="-711200" lvl="3" marL="1828800"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4pPr>
            <a:lvl5pPr indent="-711200" lvl="4" marL="2286000"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5pPr>
            <a:lvl6pPr indent="-711200" lvl="5" marL="2743200"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6pPr>
            <a:lvl7pPr indent="-711200" lvl="6" marL="3200400"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7pPr>
            <a:lvl8pPr indent="-711200" lvl="7" marL="3657600"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8pPr>
            <a:lvl9pPr indent="-711200" lvl="8" marL="4114800"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139004" y="4088461"/>
            <a:ext cx="31135200" cy="5261700"/>
          </a:xfrm>
          <a:prstGeom prst="rect">
            <a:avLst/>
          </a:prstGeom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139004" y="10587831"/>
            <a:ext cx="14616600" cy="31386900"/>
          </a:xfrm>
          <a:prstGeom prst="rect">
            <a:avLst/>
          </a:prstGeom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711200" lvl="0" marL="457200">
              <a:spcBef>
                <a:spcPts val="0"/>
              </a:spcBef>
              <a:spcAft>
                <a:spcPts val="0"/>
              </a:spcAft>
              <a:buSzPts val="7600"/>
              <a:buChar char="●"/>
              <a:defRPr sz="7600"/>
            </a:lvl1pPr>
            <a:lvl2pPr indent="-654050" lvl="1" marL="914400"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2pPr>
            <a:lvl3pPr indent="-654050" lvl="2" marL="1371600"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3pPr>
            <a:lvl4pPr indent="-654050" lvl="3" marL="1828800"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4pPr>
            <a:lvl5pPr indent="-654050" lvl="4" marL="2286000"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5pPr>
            <a:lvl6pPr indent="-654050" lvl="5" marL="2743200"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6pPr>
            <a:lvl7pPr indent="-654050" lvl="6" marL="3200400"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7pPr>
            <a:lvl8pPr indent="-654050" lvl="7" marL="3657600"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8pPr>
            <a:lvl9pPr indent="-654050" lvl="8" marL="4114800"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17658395" y="10587831"/>
            <a:ext cx="14616600" cy="31386900"/>
          </a:xfrm>
          <a:prstGeom prst="rect">
            <a:avLst/>
          </a:prstGeom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711200" lvl="0" marL="457200">
              <a:spcBef>
                <a:spcPts val="0"/>
              </a:spcBef>
              <a:spcAft>
                <a:spcPts val="0"/>
              </a:spcAft>
              <a:buSzPts val="7600"/>
              <a:buChar char="●"/>
              <a:defRPr sz="7600"/>
            </a:lvl1pPr>
            <a:lvl2pPr indent="-654050" lvl="1" marL="914400"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2pPr>
            <a:lvl3pPr indent="-654050" lvl="2" marL="1371600"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3pPr>
            <a:lvl4pPr indent="-654050" lvl="3" marL="1828800"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4pPr>
            <a:lvl5pPr indent="-654050" lvl="4" marL="2286000"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5pPr>
            <a:lvl6pPr indent="-654050" lvl="5" marL="2743200"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6pPr>
            <a:lvl7pPr indent="-654050" lvl="6" marL="3200400"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7pPr>
            <a:lvl8pPr indent="-654050" lvl="7" marL="3657600"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8pPr>
            <a:lvl9pPr indent="-654050" lvl="8" marL="4114800"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139004" y="4088461"/>
            <a:ext cx="31135200" cy="5261700"/>
          </a:xfrm>
          <a:prstGeom prst="rect">
            <a:avLst/>
          </a:prstGeom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139004" y="5104318"/>
            <a:ext cx="10261200" cy="6942600"/>
          </a:xfrm>
          <a:prstGeom prst="rect">
            <a:avLst/>
          </a:prstGeom>
        </p:spPr>
        <p:txBody>
          <a:bodyPr anchorCtr="0" anchor="b" bIns="505450" lIns="505450" spcFirstLastPara="1" rIns="505450" wrap="square" tIns="505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1pPr>
            <a:lvl2pPr lvl="1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2pPr>
            <a:lvl3pPr lvl="2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3pPr>
            <a:lvl4pPr lvl="3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4pPr>
            <a:lvl5pPr lvl="4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5pPr>
            <a:lvl6pPr lvl="5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6pPr>
            <a:lvl7pPr lvl="6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7pPr>
            <a:lvl8pPr lvl="7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8pPr>
            <a:lvl9pPr lvl="8"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139004" y="12766307"/>
            <a:ext cx="10261200" cy="29209200"/>
          </a:xfrm>
          <a:prstGeom prst="rect">
            <a:avLst/>
          </a:prstGeom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654050" lvl="0" marL="457200"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1pPr>
            <a:lvl2pPr indent="-654050" lvl="1" marL="914400"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2pPr>
            <a:lvl3pPr indent="-654050" lvl="2" marL="1371600"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3pPr>
            <a:lvl4pPr indent="-654050" lvl="3" marL="1828800"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4pPr>
            <a:lvl5pPr indent="-654050" lvl="4" marL="2286000"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5pPr>
            <a:lvl6pPr indent="-654050" lvl="5" marL="2743200"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6pPr>
            <a:lvl7pPr indent="-654050" lvl="6" marL="3200400"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7pPr>
            <a:lvl8pPr indent="-654050" lvl="7" marL="3657600"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8pPr>
            <a:lvl9pPr indent="-654050" lvl="8" marL="4114800"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1791455" y="4135545"/>
            <a:ext cx="23268600" cy="375825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1pPr>
            <a:lvl2pPr lvl="1"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2pPr>
            <a:lvl3pPr lvl="2"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3pPr>
            <a:lvl4pPr lvl="3"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4pPr>
            <a:lvl5pPr lvl="4"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5pPr>
            <a:lvl6pPr lvl="5"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6pPr>
            <a:lvl7pPr lvl="6"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7pPr>
            <a:lvl8pPr lvl="7"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8pPr>
            <a:lvl9pPr lvl="8"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6706850" y="-1148"/>
            <a:ext cx="16707000" cy="47253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505450" lIns="505450" spcFirstLastPara="1" rIns="505450" wrap="square" tIns="505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970181" y="11329224"/>
            <a:ext cx="14781600" cy="13618200"/>
          </a:xfrm>
          <a:prstGeom prst="rect">
            <a:avLst/>
          </a:prstGeom>
        </p:spPr>
        <p:txBody>
          <a:bodyPr anchorCtr="0" anchor="b" bIns="505450" lIns="505450" spcFirstLastPara="1" rIns="505450" wrap="square" tIns="505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970181" y="25751954"/>
            <a:ext cx="14781600" cy="11346600"/>
          </a:xfrm>
          <a:prstGeom prst="rect">
            <a:avLst/>
          </a:prstGeom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18049756" y="6652104"/>
            <a:ext cx="14021400" cy="339465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-850900" lvl="0" marL="457200">
              <a:spcBef>
                <a:spcPts val="0"/>
              </a:spcBef>
              <a:spcAft>
                <a:spcPts val="0"/>
              </a:spcAft>
              <a:buSzPts val="9800"/>
              <a:buChar char="●"/>
              <a:defRPr/>
            </a:lvl1pPr>
            <a:lvl2pPr indent="-711200" lvl="1" marL="914400"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2pPr>
            <a:lvl3pPr indent="-711200" lvl="2" marL="1371600"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3pPr>
            <a:lvl4pPr indent="-711200" lvl="3" marL="1828800"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4pPr>
            <a:lvl5pPr indent="-711200" lvl="4" marL="2286000"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5pPr>
            <a:lvl6pPr indent="-711200" lvl="5" marL="2743200"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6pPr>
            <a:lvl7pPr indent="-711200" lvl="6" marL="3200400"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7pPr>
            <a:lvl8pPr indent="-711200" lvl="7" marL="3657600"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8pPr>
            <a:lvl9pPr indent="-711200" lvl="8" marL="4114800"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139004" y="38866449"/>
            <a:ext cx="21920400" cy="55590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139004" y="4088461"/>
            <a:ext cx="31135200" cy="52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None/>
              <a:defRPr sz="15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None/>
              <a:defRPr sz="15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None/>
              <a:defRPr sz="15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None/>
              <a:defRPr sz="15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None/>
              <a:defRPr sz="15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None/>
              <a:defRPr sz="15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None/>
              <a:defRPr sz="15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None/>
              <a:defRPr sz="15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None/>
              <a:defRPr sz="15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139004" y="10587831"/>
            <a:ext cx="31135200" cy="3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850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800"/>
              <a:buChar char="●"/>
              <a:defRPr sz="9800">
                <a:solidFill>
                  <a:schemeClr val="dk2"/>
                </a:solidFill>
              </a:defRPr>
            </a:lvl1pPr>
            <a:lvl2pPr indent="-7112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Char char="○"/>
              <a:defRPr sz="7600">
                <a:solidFill>
                  <a:schemeClr val="dk2"/>
                </a:solidFill>
              </a:defRPr>
            </a:lvl2pPr>
            <a:lvl3pPr indent="-7112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Char char="■"/>
              <a:defRPr sz="7600">
                <a:solidFill>
                  <a:schemeClr val="dk2"/>
                </a:solidFill>
              </a:defRPr>
            </a:lvl3pPr>
            <a:lvl4pPr indent="-7112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Char char="●"/>
              <a:defRPr sz="7600">
                <a:solidFill>
                  <a:schemeClr val="dk2"/>
                </a:solidFill>
              </a:defRPr>
            </a:lvl4pPr>
            <a:lvl5pPr indent="-7112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Char char="○"/>
              <a:defRPr sz="7600">
                <a:solidFill>
                  <a:schemeClr val="dk2"/>
                </a:solidFill>
              </a:defRPr>
            </a:lvl5pPr>
            <a:lvl6pPr indent="-7112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Char char="■"/>
              <a:defRPr sz="7600">
                <a:solidFill>
                  <a:schemeClr val="dk2"/>
                </a:solidFill>
              </a:defRPr>
            </a:lvl6pPr>
            <a:lvl7pPr indent="-711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Char char="●"/>
              <a:defRPr sz="7600">
                <a:solidFill>
                  <a:schemeClr val="dk2"/>
                </a:solidFill>
              </a:defRPr>
            </a:lvl7pPr>
            <a:lvl8pPr indent="-7112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Char char="○"/>
              <a:defRPr sz="7600">
                <a:solidFill>
                  <a:schemeClr val="dk2"/>
                </a:solidFill>
              </a:defRPr>
            </a:lvl8pPr>
            <a:lvl9pPr indent="-7112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Char char="■"/>
              <a:defRPr sz="7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 algn="r">
              <a:buNone/>
              <a:defRPr sz="5400">
                <a:solidFill>
                  <a:schemeClr val="dk2"/>
                </a:solidFill>
              </a:defRPr>
            </a:lvl1pPr>
            <a:lvl2pPr lvl="1" algn="r">
              <a:buNone/>
              <a:defRPr sz="5400">
                <a:solidFill>
                  <a:schemeClr val="dk2"/>
                </a:solidFill>
              </a:defRPr>
            </a:lvl2pPr>
            <a:lvl3pPr lvl="2" algn="r">
              <a:buNone/>
              <a:defRPr sz="5400">
                <a:solidFill>
                  <a:schemeClr val="dk2"/>
                </a:solidFill>
              </a:defRPr>
            </a:lvl3pPr>
            <a:lvl4pPr lvl="3" algn="r">
              <a:buNone/>
              <a:defRPr sz="5400">
                <a:solidFill>
                  <a:schemeClr val="dk2"/>
                </a:solidFill>
              </a:defRPr>
            </a:lvl4pPr>
            <a:lvl5pPr lvl="4" algn="r">
              <a:buNone/>
              <a:defRPr sz="5400">
                <a:solidFill>
                  <a:schemeClr val="dk2"/>
                </a:solidFill>
              </a:defRPr>
            </a:lvl5pPr>
            <a:lvl6pPr lvl="5" algn="r">
              <a:buNone/>
              <a:defRPr sz="5400">
                <a:solidFill>
                  <a:schemeClr val="dk2"/>
                </a:solidFill>
              </a:defRPr>
            </a:lvl6pPr>
            <a:lvl7pPr lvl="6" algn="r">
              <a:buNone/>
              <a:defRPr sz="5400">
                <a:solidFill>
                  <a:schemeClr val="dk2"/>
                </a:solidFill>
              </a:defRPr>
            </a:lvl7pPr>
            <a:lvl8pPr lvl="7" algn="r">
              <a:buNone/>
              <a:defRPr sz="5400">
                <a:solidFill>
                  <a:schemeClr val="dk2"/>
                </a:solidFill>
              </a:defRPr>
            </a:lvl8pPr>
            <a:lvl9pPr lvl="8" algn="r">
              <a:buNone/>
              <a:defRPr sz="5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0984500" y="18806513"/>
            <a:ext cx="11444700" cy="96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9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AFFICHE A3</a:t>
            </a:r>
            <a:endParaRPr sz="9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9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version Google slides</a:t>
            </a:r>
            <a:endParaRPr sz="9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 rotWithShape="1">
          <a:blip r:embed="rId4">
            <a:alphaModFix/>
          </a:blip>
          <a:srcRect b="17452" l="0" r="0" t="56423"/>
          <a:stretch/>
        </p:blipFill>
        <p:spPr>
          <a:xfrm>
            <a:off x="41641025" y="25879802"/>
            <a:ext cx="33419249" cy="1234905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/>
          <p:nvPr/>
        </p:nvSpPr>
        <p:spPr>
          <a:xfrm>
            <a:off x="3326925" y="38682475"/>
            <a:ext cx="25909800" cy="3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800">
              <a:solidFill>
                <a:schemeClr val="dk2"/>
              </a:solidFill>
            </a:endParaRPr>
          </a:p>
        </p:txBody>
      </p:sp>
      <p:grpSp>
        <p:nvGrpSpPr>
          <p:cNvPr id="61" name="Google Shape;61;p14"/>
          <p:cNvGrpSpPr/>
          <p:nvPr/>
        </p:nvGrpSpPr>
        <p:grpSpPr>
          <a:xfrm>
            <a:off x="4117350" y="20948281"/>
            <a:ext cx="52526550" cy="21306018"/>
            <a:chOff x="4542375" y="25255256"/>
            <a:chExt cx="52526550" cy="21306018"/>
          </a:xfrm>
        </p:grpSpPr>
        <p:sp>
          <p:nvSpPr>
            <p:cNvPr id="62" name="Google Shape;62;p14"/>
            <p:cNvSpPr txBox="1"/>
            <p:nvPr/>
          </p:nvSpPr>
          <p:spPr>
            <a:xfrm rot="-404058">
              <a:off x="48555696" y="25707224"/>
              <a:ext cx="8125159" cy="7111163"/>
            </a:xfrm>
            <a:prstGeom prst="rect">
              <a:avLst/>
            </a:prstGeom>
            <a:solidFill>
              <a:srgbClr val="47BFE0"/>
            </a:solidFill>
            <a:ln cap="rnd" cmpd="sng" w="2286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150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Ferme éducative AGF</a:t>
              </a:r>
              <a:endParaRPr b="1" sz="14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63;p14"/>
            <p:cNvSpPr txBox="1"/>
            <p:nvPr/>
          </p:nvSpPr>
          <p:spPr>
            <a:xfrm>
              <a:off x="4542375" y="42989473"/>
              <a:ext cx="25179000" cy="357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6500">
                  <a:solidFill>
                    <a:srgbClr val="010101"/>
                  </a:solidFill>
                </a:rPr>
                <a:t>La ferme éducative AGF accueille celles</a:t>
              </a:r>
              <a:endParaRPr b="1" sz="6500">
                <a:solidFill>
                  <a:srgbClr val="01010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fr" sz="6500">
                  <a:solidFill>
                    <a:srgbClr val="010101"/>
                  </a:solidFill>
                </a:rPr>
                <a:t>et ceux qui veulent mettre leur énergie au service des autres.</a:t>
              </a:r>
              <a:endParaRPr b="1" sz="6500">
                <a:solidFill>
                  <a:srgbClr val="01010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6500">
                  <a:solidFill>
                    <a:srgbClr val="010101"/>
                  </a:solidFill>
                </a:rPr>
                <a:t>Retrouvez nos offres de missions indemnisées sur  </a:t>
              </a:r>
              <a:endParaRPr b="1" sz="6500">
                <a:solidFill>
                  <a:srgbClr val="010101"/>
                </a:solidFill>
              </a:endParaRPr>
            </a:p>
          </p:txBody>
        </p:sp>
      </p:grpSp>
      <p:sp>
        <p:nvSpPr>
          <p:cNvPr id="64" name="Google Shape;64;p14"/>
          <p:cNvSpPr txBox="1"/>
          <p:nvPr/>
        </p:nvSpPr>
        <p:spPr>
          <a:xfrm>
            <a:off x="20800600" y="762000"/>
            <a:ext cx="148734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1500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rPr>
              <a:t>Ferme éducative AGF</a:t>
            </a:r>
            <a:endParaRPr b="1" sz="11500">
              <a:solidFill>
                <a:schemeClr val="dk2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2375875" y="1121950"/>
            <a:ext cx="11747400" cy="51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